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6" r:id="rId3"/>
    <p:sldId id="265" r:id="rId4"/>
    <p:sldId id="266" r:id="rId5"/>
    <p:sldId id="257" r:id="rId6"/>
    <p:sldId id="258" r:id="rId7"/>
    <p:sldId id="259" r:id="rId8"/>
    <p:sldId id="264" r:id="rId9"/>
    <p:sldId id="260" r:id="rId10"/>
    <p:sldId id="261" r:id="rId11"/>
    <p:sldId id="262" r:id="rId12"/>
    <p:sldId id="26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3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9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97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88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1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0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5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8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9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0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5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97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5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9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FB54CEF-4391-4A89-B9EA-09E961CB67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6E82B92-A917-42FC-995D-C86FBE91D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6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85B4-EC3A-41F7-B412-ED226E7D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Presentation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679DF-4C95-4FE8-BFA9-3027A3EBB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err="1"/>
              <a:t>Mobo</a:t>
            </a:r>
            <a:r>
              <a:rPr lang="en-US" sz="9600" dirty="0"/>
              <a:t> Medicines</a:t>
            </a:r>
          </a:p>
        </p:txBody>
      </p:sp>
    </p:spTree>
    <p:extLst>
      <p:ext uri="{BB962C8B-B14F-4D97-AF65-F5344CB8AC3E}">
        <p14:creationId xmlns:p14="http://schemas.microsoft.com/office/powerpoint/2010/main" val="243817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1544-8FD9-4909-8B45-EE65C262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E2E45-6622-4D82-8FB3-370947A24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63" y="2464904"/>
            <a:ext cx="9193190" cy="4141689"/>
          </a:xfrm>
        </p:spPr>
      </p:pic>
    </p:spTree>
    <p:extLst>
      <p:ext uri="{BB962C8B-B14F-4D97-AF65-F5344CB8AC3E}">
        <p14:creationId xmlns:p14="http://schemas.microsoft.com/office/powerpoint/2010/main" val="2733394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8CB3-A7C0-487A-9C4C-8F2B14E3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ORDER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9C48CA-9DAB-4087-AE0B-8A908ECAA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2" y="2331645"/>
            <a:ext cx="9392136" cy="4284503"/>
          </a:xfrm>
        </p:spPr>
      </p:pic>
    </p:spTree>
    <p:extLst>
      <p:ext uri="{BB962C8B-B14F-4D97-AF65-F5344CB8AC3E}">
        <p14:creationId xmlns:p14="http://schemas.microsoft.com/office/powerpoint/2010/main" val="382053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FB0F-2E79-44AA-BE35-1DEF1607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ORDER PLACEMENT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0BBB-6540-40EC-BB96-4D57E7397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31" y="2491409"/>
            <a:ext cx="6220338" cy="3998178"/>
          </a:xfrm>
        </p:spPr>
      </p:pic>
    </p:spTree>
    <p:extLst>
      <p:ext uri="{BB962C8B-B14F-4D97-AF65-F5344CB8AC3E}">
        <p14:creationId xmlns:p14="http://schemas.microsoft.com/office/powerpoint/2010/main" val="148959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1E81-160F-4FF3-9E6F-17F8EE23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76F42-D4C7-4DFF-ABF1-8BB4C4FCE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842040"/>
            <a:ext cx="8825659" cy="34163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6600" b="1" dirty="0"/>
              <a:t>THANKS…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144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E81F-0989-456F-A03E-E2EC5439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8781"/>
            <a:ext cx="9144000" cy="891967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Group Members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B01D4-969C-4E94-9551-60889DB15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30018"/>
            <a:ext cx="8878957" cy="4412974"/>
          </a:xfrm>
        </p:spPr>
        <p:txBody>
          <a:bodyPr>
            <a:normAutofit fontScale="92500" lnSpcReduction="20000"/>
          </a:bodyPr>
          <a:lstStyle/>
          <a:p>
            <a:pPr algn="l"/>
            <a:endParaRPr lang="en-US" sz="4400" u="sn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Muhammad Arbaaz-ul-Rehman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4400" dirty="0" err="1">
                <a:solidFill>
                  <a:schemeClr val="bg2"/>
                </a:solidFill>
              </a:rPr>
              <a:t>Asad</a:t>
            </a:r>
            <a:r>
              <a:rPr lang="en-US" sz="4400" dirty="0">
                <a:solidFill>
                  <a:schemeClr val="bg2"/>
                </a:solidFill>
              </a:rPr>
              <a:t> Fayyaz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Roshan Mansoor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4400" dirty="0" err="1">
                <a:solidFill>
                  <a:schemeClr val="bg2"/>
                </a:solidFill>
              </a:rPr>
              <a:t>Huzaifa</a:t>
            </a:r>
            <a:r>
              <a:rPr lang="en-US" sz="4400" dirty="0">
                <a:solidFill>
                  <a:schemeClr val="bg2"/>
                </a:solidFill>
              </a:rPr>
              <a:t> Bin Jamal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4400" dirty="0" err="1">
                <a:solidFill>
                  <a:schemeClr val="bg2"/>
                </a:solidFill>
              </a:rPr>
              <a:t>Tehseen</a:t>
            </a:r>
            <a:r>
              <a:rPr lang="en-US" sz="4400" dirty="0">
                <a:solidFill>
                  <a:schemeClr val="bg2"/>
                </a:solidFill>
              </a:rPr>
              <a:t> Mazhar</a:t>
            </a:r>
          </a:p>
        </p:txBody>
      </p:sp>
    </p:spTree>
    <p:extLst>
      <p:ext uri="{BB962C8B-B14F-4D97-AF65-F5344CB8AC3E}">
        <p14:creationId xmlns:p14="http://schemas.microsoft.com/office/powerpoint/2010/main" val="303967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AECD-8302-4EA7-8C13-EE74D99E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B2AD-9D2C-430A-AF90-441F090E3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7425"/>
            <a:ext cx="10515600" cy="3579537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i="1" dirty="0" err="1">
                <a:latin typeface="Arial Black" panose="020B0A04020102020204" pitchFamily="34" charset="0"/>
              </a:rPr>
              <a:t>Mobo</a:t>
            </a:r>
            <a:r>
              <a:rPr lang="en-US" sz="4800" i="1" dirty="0">
                <a:latin typeface="Arial Black" panose="020B0A04020102020204" pitchFamily="34" charset="0"/>
              </a:rPr>
              <a:t> Medicines is an Online Pharmacy and Medicines Delivery System where you can buy medicines online </a:t>
            </a:r>
            <a:endParaRPr lang="en-US" sz="3200" i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9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7E60-36A4-4952-95F7-511C9791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9894-1D97-478E-B33B-13B6045F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84" y="2252871"/>
            <a:ext cx="9114183" cy="4333460"/>
          </a:xfrm>
        </p:spPr>
        <p:txBody>
          <a:bodyPr/>
          <a:lstStyle/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4800" dirty="0"/>
              <a:t>24/7 available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4800" dirty="0"/>
              <a:t>Variety of Medicines 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4800" dirty="0"/>
              <a:t>Original Medicines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4800" dirty="0"/>
              <a:t>Reasonable Price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4800" dirty="0"/>
              <a:t>Delivery in One Hour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CBFF-DF1B-4298-A0F7-604795E3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Activity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653B26-5351-4095-9EA4-029822F66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06" y="2603500"/>
            <a:ext cx="7381461" cy="3416300"/>
          </a:xfrm>
        </p:spPr>
      </p:pic>
    </p:spTree>
    <p:extLst>
      <p:ext uri="{BB962C8B-B14F-4D97-AF65-F5344CB8AC3E}">
        <p14:creationId xmlns:p14="http://schemas.microsoft.com/office/powerpoint/2010/main" val="337481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FB46-E207-4047-B3C6-D12B6E2E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D8618E-8B6E-4E5D-A22C-77A631D34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81443"/>
            <a:ext cx="9703522" cy="4463913"/>
          </a:xfrm>
        </p:spPr>
      </p:pic>
    </p:spTree>
    <p:extLst>
      <p:ext uri="{BB962C8B-B14F-4D97-AF65-F5344CB8AC3E}">
        <p14:creationId xmlns:p14="http://schemas.microsoft.com/office/powerpoint/2010/main" val="210747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BB31-471A-4DCC-BA67-6DE6A843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943CC-8CDB-4815-9E74-EC1B675A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02" y="2307790"/>
            <a:ext cx="9047008" cy="4093010"/>
          </a:xfrm>
        </p:spPr>
      </p:pic>
    </p:spTree>
    <p:extLst>
      <p:ext uri="{BB962C8B-B14F-4D97-AF65-F5344CB8AC3E}">
        <p14:creationId xmlns:p14="http://schemas.microsoft.com/office/powerpoint/2010/main" val="379930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895C-648B-4628-8BCA-B3325670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B1CB9-61BA-40D9-8B3B-5137F44ED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" y="2442886"/>
            <a:ext cx="10095527" cy="4077184"/>
          </a:xfrm>
        </p:spPr>
      </p:pic>
    </p:spTree>
    <p:extLst>
      <p:ext uri="{BB962C8B-B14F-4D97-AF65-F5344CB8AC3E}">
        <p14:creationId xmlns:p14="http://schemas.microsoft.com/office/powerpoint/2010/main" val="31009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C926-89DF-4638-9637-52A47825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BA3AA-F862-4A7E-9338-061189169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75" y="2396804"/>
            <a:ext cx="8511649" cy="3861535"/>
          </a:xfrm>
        </p:spPr>
      </p:pic>
    </p:spTree>
    <p:extLst>
      <p:ext uri="{BB962C8B-B14F-4D97-AF65-F5344CB8AC3E}">
        <p14:creationId xmlns:p14="http://schemas.microsoft.com/office/powerpoint/2010/main" val="42931521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77</TotalTime>
  <Words>63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Century Gothic</vt:lpstr>
      <vt:lpstr>Wingdings</vt:lpstr>
      <vt:lpstr>Wingdings 3</vt:lpstr>
      <vt:lpstr>Ion Boardroom</vt:lpstr>
      <vt:lpstr>Presentation topic</vt:lpstr>
      <vt:lpstr>Group Members</vt:lpstr>
      <vt:lpstr>INTRODUCTION</vt:lpstr>
      <vt:lpstr>SERVICES</vt:lpstr>
      <vt:lpstr>Activity Diagram</vt:lpstr>
      <vt:lpstr>Home Page</vt:lpstr>
      <vt:lpstr>ABOUT US</vt:lpstr>
      <vt:lpstr>CONTACT</vt:lpstr>
      <vt:lpstr>LOGIN</vt:lpstr>
      <vt:lpstr>SIGN UP</vt:lpstr>
      <vt:lpstr>ORDER</vt:lpstr>
      <vt:lpstr>ORDER PLACEMENT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Mobo Medicines</dc:title>
  <dc:creator>Arbaaz Awan</dc:creator>
  <cp:lastModifiedBy>Arbaaz Awan</cp:lastModifiedBy>
  <cp:revision>7</cp:revision>
  <dcterms:created xsi:type="dcterms:W3CDTF">2019-05-07T19:20:26Z</dcterms:created>
  <dcterms:modified xsi:type="dcterms:W3CDTF">2019-05-07T20:37:29Z</dcterms:modified>
</cp:coreProperties>
</file>